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51"/>
  </p:notesMasterIdLst>
  <p:sldIdLst>
    <p:sldId id="2247" r:id="rId2"/>
    <p:sldId id="4187" r:id="rId3"/>
    <p:sldId id="4429" r:id="rId4"/>
    <p:sldId id="4517" r:id="rId5"/>
    <p:sldId id="4600" r:id="rId6"/>
    <p:sldId id="4520" r:id="rId7"/>
    <p:sldId id="4601" r:id="rId8"/>
    <p:sldId id="4572" r:id="rId9"/>
    <p:sldId id="4602" r:id="rId10"/>
    <p:sldId id="4452" r:id="rId11"/>
    <p:sldId id="4536" r:id="rId12"/>
    <p:sldId id="4603" r:id="rId13"/>
    <p:sldId id="4194" r:id="rId14"/>
    <p:sldId id="4542" r:id="rId15"/>
    <p:sldId id="4604" r:id="rId16"/>
    <p:sldId id="4605" r:id="rId17"/>
    <p:sldId id="4606" r:id="rId18"/>
    <p:sldId id="4607" r:id="rId19"/>
    <p:sldId id="4608" r:id="rId20"/>
    <p:sldId id="4576" r:id="rId21"/>
    <p:sldId id="4575" r:id="rId22"/>
    <p:sldId id="4577" r:id="rId23"/>
    <p:sldId id="4578" r:id="rId24"/>
    <p:sldId id="4579" r:id="rId25"/>
    <p:sldId id="4609" r:id="rId26"/>
    <p:sldId id="4610" r:id="rId27"/>
    <p:sldId id="4611" r:id="rId28"/>
    <p:sldId id="4612" r:id="rId29"/>
    <p:sldId id="4613" r:id="rId30"/>
    <p:sldId id="4614" r:id="rId31"/>
    <p:sldId id="4615" r:id="rId32"/>
    <p:sldId id="4616" r:id="rId33"/>
    <p:sldId id="4617" r:id="rId34"/>
    <p:sldId id="4618" r:id="rId35"/>
    <p:sldId id="4619" r:id="rId36"/>
    <p:sldId id="4620" r:id="rId37"/>
    <p:sldId id="4621" r:id="rId38"/>
    <p:sldId id="4622" r:id="rId39"/>
    <p:sldId id="4623" r:id="rId40"/>
    <p:sldId id="4624" r:id="rId41"/>
    <p:sldId id="4625" r:id="rId42"/>
    <p:sldId id="4626" r:id="rId43"/>
    <p:sldId id="4627" r:id="rId44"/>
    <p:sldId id="4280" r:id="rId45"/>
    <p:sldId id="4318" r:id="rId46"/>
    <p:sldId id="4480" r:id="rId47"/>
    <p:sldId id="4481" r:id="rId48"/>
    <p:sldId id="4482" r:id="rId49"/>
    <p:sldId id="4231" r:id="rId5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52"/>
      <p:bold r:id="rId53"/>
      <p:italic r:id="rId54"/>
      <p:boldItalic r:id="rId55"/>
    </p:embeddedFont>
    <p:embeddedFont>
      <p:font typeface="Mulish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customXml" Target="../customXml/item2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presProps" Target="presProps.xml"/><Relationship Id="rId65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were no newly introduced high-frequency words in the previous set, hence this slide deck moves immediately into reviewing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B3717-29BC-86B0-F55B-F4049CD4D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FE1E07-C8A4-7899-5204-33B576ECAC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FA7B6C-33E7-D8CA-1204-0A0A48AEE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58F66-6D6C-2423-427E-B0A3E21A5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598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8E684-F685-76A1-8D9F-CB451F098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13C33C-0719-451B-76D6-714FD35D44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113BB4-A760-EA5A-5CFD-731B92923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890FFE-0C45-4B80-76A1-9D3954CA98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725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88D90-638C-F9C5-F3FC-BD2D040B0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39AA80-4521-DE54-75BA-0DCDD87EF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1C79DC-0EB8-21AB-BBE1-0CEC3CBE31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F276E-C354-CBF4-53FE-ED4F8A0B9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63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CAC41-4094-039A-B630-5DB554A32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1CD381-A552-4560-467B-14BA9B8E1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7E84BD-7299-5380-DE11-696014E4C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CA364-5A09-6510-FADE-50930C64A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76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D5BAE-7564-5DAB-37B7-645F71E16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1EBA70-9BB2-8D4D-D6E9-3E6DEB470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D1ED18-A8FD-0497-2EE5-8F1705848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A9FC5-93D4-0975-D465-215059E79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7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C9C41-D40F-66E5-08EB-0A01F10AA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4FEEE0-A490-6A4B-2EFE-471D3570E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66EDB9-7429-3CE2-2CB0-00E02E1DC7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8872A-1002-733C-371C-B680BAD194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620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2F805-174C-87DC-9232-5FD0F4B2D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69CCCE-02B3-F51C-BDDA-B35BAA772F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5C92BB-B3AC-16D9-75CB-C03B9C0EA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2C84C5-9D19-16D4-9149-65DC22DD4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18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F0670-7526-5FC4-2806-722E627F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461F8F-FC3F-930F-76B6-7AC3CB1DE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4F128C-DCC9-065A-BB08-CE1E57103E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50AEB-6653-4647-A7C3-523965B342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000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BADDB-B6CB-567D-95E5-4A0D5BA4C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2B29E6-A876-BF21-9E1B-862BD5ACCC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BF2296-FE78-8888-80F0-83DEB3AA8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5E9F6-8941-83EE-277D-A64FD4BE4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385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94078-4A3B-A23A-60F2-4CADB3B16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F70548-6FB9-930A-B330-29A403555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93CBF1-7454-6A7E-031B-F74DFBED52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434DD-EA13-DEA5-E078-E02E0BAEB9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118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94512-D893-D4D1-9FCF-C20B44CE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8F935B-0620-003D-57B1-241D7DB37D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CA0E34-FE73-10B5-B2EB-39C7A9E355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BAA8BF-1161-07EA-FCCC-7674B1BDC6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693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19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Low-Frequency Spellings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18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33036-B937-4365-5981-E6DA64230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5643FBA-3CF4-6505-3E6B-27F6180B6B03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another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F840F4A-CD45-FA16-5302-F14D1AED7FA9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colour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C95B46B4-0E89-AF79-BC66-83E64C31B90F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eye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0911C9C-CC3D-6758-DC1E-097A8A603A6A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favourite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775953-055B-E862-3CB0-7BA6991C691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4CF95A33-4937-C463-CA20-65F6DFAB2C44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BCE6231-D5E3-BDC3-F358-5B2CF171066E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3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05067-F00F-E5FD-7842-494D6A14F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AE71A55-79DC-06CD-1B02-E182E7CF5270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listen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809C5F1B-7EE1-1EF5-FF81-512369BA584B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watch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83380E3-07F1-2534-BF86-DF355FB77ED9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young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3998A9F-8A48-5251-8E9F-92D4B7C3FAD3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19FA5F-1711-8984-AAE1-79B74C84EC0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C714FF81-E30B-C739-83A1-2E80FF1B85BC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6778983-D74E-EFB4-0A59-0E49D4DD1751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452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Low-Frequency Spellings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19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2AF2E-2251-3838-B2FD-BAB3016BC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685EBC-51A5-F11E-8293-3B35E06CDFE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/o/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41798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ED16B-0159-A7F0-CB29-4A106F4D6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062D967-49E0-392C-0415-093AD88F42A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/u/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98211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3E770-9AC3-8FD5-505A-E5949BFA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C81BAF5-A8FC-3E77-ADFB-91E49282601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ē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20760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4E432-B03D-F2F1-1C87-575493CB1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5570C70-42BB-C63D-9FBE-910B5AF384A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ar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74580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5F0E9-BAC6-673B-E454-39EAD797C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367AC3-A5D5-A755-4616-F293DA91302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ea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e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0822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534FE-1562-4497-A3D0-A1BB025A8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1E76821-57A9-7F04-35E5-65802F52D7B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ou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u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34658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18 Syllable Division: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VC/CV Rabbit Rule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5E568-06EA-8472-C703-D73BEC000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C0A6D55-BCD1-E1F8-7E47-B2D47B0C6C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swan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74596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9201E-FB04-6D61-1E63-89AE6E8CC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6DEB34F-6AA8-7B21-5FA4-8E2926CC913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wander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637261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D12DB-2884-52FA-769D-BA491C542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5D0487-EC0A-99FE-F888-3F422F237B3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what</a:t>
            </a: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325648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1569B-490A-D842-33FC-F559530D0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DBAD53-1F9D-35E8-3570-6EDA062A6F8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want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66273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B375D-C18E-BE2A-3850-C0A03D5E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FB18EAC-F3E4-81E9-54D3-0D433933D8F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some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76581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A97A7-8A86-D0EC-D60A-E9D99FEC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9234DB2-ACFC-CE1C-01A9-E1A4745FE56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Monday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737474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A5DDE-1840-48B4-2ACF-B275BF25A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2DD0266-F4EC-3C7F-09C6-7D23FD00E62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dozen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774300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BF0FC-E315-A6EE-F183-2D782C2F3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E2EDA0-A05D-5A6D-A9E5-B5D04247391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other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90929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EFCA7-EDDA-DFA1-BD44-62BDE3563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C5812E2-5B9F-4C47-5FE7-536A242B269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ski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69905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BE41A-C3DA-2BCD-B689-886C7BA9C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2B2640F-C7E5-7595-F596-4290BB16082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mini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24537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yel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low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hap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pen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up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set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good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by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e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sun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rise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prob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lem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A8566-D54B-408A-2F86-13FEE1897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E4EDA57-917C-3E80-075A-000AD7602DA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piano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52620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86A61-4F45-06D8-0695-091B6250B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3379FB0-D3BB-CA98-A6FB-A1B0D05B5CE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safari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943651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240CB-6995-DF60-D29B-64A3D1ECA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43EBB46-E08B-A41D-EC52-57C597BECE5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after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295072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1481F-8671-03D0-5DCF-BC4998EA2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D2B18A9-A299-C637-2F4D-E0EE4C2A42B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basket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866354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B62E3-2B29-2783-36DB-1D234FD7D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F41B785-C6A7-D289-C60F-5C9DE9AE25E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pasta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717032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3D5ED-D163-8B3E-CC7C-B5558E630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584E01C-E743-2DE8-EC58-6E1A2865A8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last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7588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B2117-66B7-5884-7B53-104C59D96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F460C6A-68CB-4F3E-A37D-EBD0959A224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heavy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13029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BC796-CABC-D40A-919D-732469890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CB67425-AE25-C0B0-24E1-1C1ABAD5218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weather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491647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F5549-57C3-5CE6-D2D1-35CC6F047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A1CF2B0-6BBB-9078-8005-2AF380A1398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head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462683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92D73-0EB7-2422-E614-94D442944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DBEBB67-0BB4-40FE-E97A-45A81D8F954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instead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15199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4F7FF-6539-5C33-5B12-55AC7F134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977245-BAFD-B402-34DD-475D15C8738D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18 Syllable Division: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VC/V Camel Rule </a:t>
            </a:r>
            <a:endParaRPr lang="en-US" sz="6000" b="1" i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7829D2-CF9E-52BF-B867-600443A8185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925219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F366-7AB1-DA79-F0A6-BD39B2708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642C794-300D-030D-11FC-BBD3F4477D5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enough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845441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F2B46-8EF2-857C-B37F-101AB34FC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6152910-3987-254D-B5C5-7DC6D9EB664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cousin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66079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A68F8-EDE8-F380-A5E6-AAD2F669C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F581647-BABA-CD82-032C-95B690A4A5B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young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692986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02C9A-4B7A-0294-241F-ABD62CE5A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09E62DE-BBD2-472A-644B-98E44F74EC2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flourish</a:t>
            </a:r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059210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19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answer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0EED0-1BFB-D9EE-058C-D017F9BD4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FF3FDBC-195F-0D2E-5C02-D9B30CF7D00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aunt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53886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46E7A-1A8E-A0B5-FD83-012BC8669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D1D88D8-98DC-95BD-D30E-A8A3E061CD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uncle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79078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A71EB-D58A-F04D-4805-27619B434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5DC81-0A2A-FDA0-A619-9E0E6A1D04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write</a:t>
            </a:r>
            <a:endParaRPr sz="138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6915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20 Silent Letters and Low-Frequency Digraphs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D0E99-003D-6DB2-86A9-6363AF651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6CCD91A-CDD6-3FD4-2F5D-38107487B8FC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plan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et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E466026-1CB5-AB97-BCF0-94C5E72EEDDE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tal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ent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91CE4F0-94C9-F90F-AA51-1D64D044B2F1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van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ish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F8EA63B-3F73-309B-D478-5A53EBB93615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vol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ume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D707413-A904-F708-3F6E-3E3320735FFA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meth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od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2BAEFF-B8C8-4A67-F9DF-32FF059D506A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D9ABB44-4BC9-E7A7-86B9-C964CF7E3666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jack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et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015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49F92-DB24-104C-D643-40F32FF15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2D5B5-2D54-E063-1E5E-707733FCC448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18 Syllable Division: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V/CV Tiger Rule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2CD816-330F-B662-4CE2-A2D92D995B8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565898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EBE6-7055-F68A-CDD1-7A6C63447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B78DC266-D812-958A-4FA4-4789808257C2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si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lent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D3D0425-187C-86C9-1EF9-113642606C2E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spi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der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5A3F6AA-7BD7-2F83-F826-946BC6E1444A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fro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zen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21D29B4C-EDD8-3E29-1AC3-4EC1D60E7913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o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ver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E28CEDE5-0A35-86F5-263C-5CAE581CC355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e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ven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7CDA9-57EB-B5A4-C626-3AE44C186CD6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3E2DA70A-49D6-B947-9D95-AAE9EE7EC8C0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ho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tel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177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66DBD-3DF6-AE98-A2B6-AD18E82B1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FA6BE3-F17C-2A3B-6EA0-EB716F582348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18 Syllable Division: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V/V Lion Rule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97C321-FB7D-52EF-2536-E0F4EF90E2B8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255988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0E2C0-22DE-23DD-6AC7-E2E4FD281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0624FD7-87E3-D7B1-EDBC-62A5926DFE5B}"/>
              </a:ext>
            </a:extLst>
          </p:cNvPr>
          <p:cNvSpPr txBox="1"/>
          <p:nvPr/>
        </p:nvSpPr>
        <p:spPr>
          <a:xfrm>
            <a:off x="706582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di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al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8F0CDAF-B0A4-FD90-3D1D-78041C008FB4}"/>
              </a:ext>
            </a:extLst>
          </p:cNvPr>
          <p:cNvSpPr txBox="1"/>
          <p:nvPr/>
        </p:nvSpPr>
        <p:spPr>
          <a:xfrm>
            <a:off x="5214848" y="1799349"/>
            <a:ext cx="357585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tri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al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E8A2698-7EA4-461B-92F8-61EA348DE24A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ne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on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752B76F-BCC1-1B11-DBE3-67522074B461}"/>
              </a:ext>
            </a:extLst>
          </p:cNvPr>
          <p:cNvSpPr txBox="1"/>
          <p:nvPr/>
        </p:nvSpPr>
        <p:spPr>
          <a:xfrm>
            <a:off x="5214850" y="3417785"/>
            <a:ext cx="376151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po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et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2485D6D-6710-6D52-65A7-F10A84D9E6FC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du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o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B7A7FB-42EB-F751-2F2B-5E894D9932F8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D3845AD-B1B1-4DEF-67B6-F97E393433A8}"/>
              </a:ext>
            </a:extLst>
          </p:cNvPr>
          <p:cNvSpPr txBox="1"/>
          <p:nvPr/>
        </p:nvSpPr>
        <p:spPr>
          <a:xfrm>
            <a:off x="5214850" y="5015932"/>
            <a:ext cx="3575856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re</a:t>
            </a:r>
            <a:r>
              <a:rPr lang="en-US" sz="48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•</a:t>
            </a:r>
            <a:r>
              <a:rPr lang="en-US" sz="6000" b="1" kern="0" dirty="0" err="1">
                <a:solidFill>
                  <a:srgbClr val="000000"/>
                </a:solidFill>
                <a:latin typeface="Mulish" pitchFamily="2" charset="77"/>
                <a:sym typeface="Century Gothic"/>
              </a:rPr>
              <a:t>act</a:t>
            </a:r>
            <a:endParaRPr lang="en-US" sz="6000" kern="0" dirty="0">
              <a:solidFill>
                <a:srgbClr val="000000"/>
              </a:solidFill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533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8BD368A5-B58C-456B-92BC-30F74DBCD5A3}"/>
</file>

<file path=customXml/itemProps2.xml><?xml version="1.0" encoding="utf-8"?>
<ds:datastoreItem xmlns:ds="http://schemas.openxmlformats.org/officeDocument/2006/customXml" ds:itemID="{8CCF07FD-75E0-4F0B-AB01-6B49A38AC9AA}"/>
</file>

<file path=customXml/itemProps3.xml><?xml version="1.0" encoding="utf-8"?>
<ds:datastoreItem xmlns:ds="http://schemas.openxmlformats.org/officeDocument/2006/customXml" ds:itemID="{63C2CB1A-3916-466B-A812-FDA3F8E5517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27427</TotalTime>
  <Words>295</Words>
  <Application>Microsoft Office PowerPoint</Application>
  <PresentationFormat>On-screen Show (4:3)</PresentationFormat>
  <Paragraphs>119</Paragraphs>
  <Slides>49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Mulish</vt:lpstr>
      <vt:lpstr>Century Gothic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95</cp:revision>
  <dcterms:created xsi:type="dcterms:W3CDTF">2022-06-06T14:24:31Z</dcterms:created>
  <dcterms:modified xsi:type="dcterms:W3CDTF">2026-01-29T00:38:49Z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